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23-Dec-19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16356"/>
            <a:ext cx="12192000" cy="219606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my-MM" sz="5400" b="1" dirty="0">
                <a:latin typeface="Pyidaungsu" panose="020B0502040204020203" pitchFamily="34" charset="0"/>
                <a:cs typeface="Pyidaungsu" panose="020B0502040204020203" pitchFamily="34" charset="0"/>
              </a:rPr>
              <a:t>၃၈၂	အမှုတော်ထမ်းသေခြင်းကျူး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3600" dirty="0">
                <a:latin typeface="Pyidaungsu" panose="020B0502040204020203" pitchFamily="34" charset="0"/>
                <a:cs typeface="Pyidaungsu" panose="020B0502040204020203" pitchFamily="34" charset="0"/>
              </a:rPr>
              <a:t>Servant of God, well done </a:t>
            </a:r>
          </a:p>
          <a:p>
            <a:pPr>
              <a:lnSpc>
                <a:spcPct val="170000"/>
              </a:lnSpc>
            </a:pPr>
            <a:r>
              <a:rPr lang="en-US" sz="3600" dirty="0">
                <a:latin typeface="Pyidaungsu" panose="020B0502040204020203" pitchFamily="34" charset="0"/>
                <a:cs typeface="Pyidaungsu" panose="020B0502040204020203" pitchFamily="34" charset="0"/>
              </a:rPr>
              <a:t>William B. Bradbury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A6A785-55BA-4BCE-944E-E329745E12DB}"/>
              </a:ext>
            </a:extLst>
          </p:cNvPr>
          <p:cNvSpPr txBox="1"/>
          <p:nvPr/>
        </p:nvSpPr>
        <p:spPr>
          <a:xfrm>
            <a:off x="10019763" y="6156101"/>
            <a:ext cx="217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056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သာဓုဘုရားသခင်ငယ်သား၊ သင်နှစ်သက်သော အလုပ်မှနား၊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စစ်မှုပြီးပြီ၊ သင်သည် အောင်ပေ၊ သခင်ထံပါး၊ ပွဲတော်ဝင်လေ။ </a:t>
            </a:r>
          </a:p>
          <a:p>
            <a:pPr marL="0" indent="0">
              <a:lnSpc>
                <a:spcPct val="170000"/>
              </a:lnSpc>
              <a:buNone/>
            </a:pPr>
            <a:endParaRPr lang="my-MM" sz="4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377A49-3C5C-476A-ACC8-F47AF6F791FB}"/>
              </a:ext>
            </a:extLst>
          </p:cNvPr>
          <p:cNvSpPr txBox="1"/>
          <p:nvPr/>
        </p:nvSpPr>
        <p:spPr>
          <a:xfrm>
            <a:off x="10019763" y="6156101"/>
            <a:ext cx="217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၂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ခေါ်သံတော်ည အချိန်ရောက်လျှင်၊ သင်နားထောင်လျက်ချက်ချင်းထစဉ်၊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သေမင်းလက်နက် စူးခြင်းခံ၍ လဲကျသော်လည်း ကြောက်ခြင်းမရှိ။ </a:t>
            </a:r>
          </a:p>
          <a:p>
            <a:pPr marL="0" indent="0">
              <a:lnSpc>
                <a:spcPct val="170000"/>
              </a:lnSpc>
              <a:buNone/>
            </a:pPr>
            <a:endParaRPr lang="my-MM" sz="4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2CC4EC-C0E6-4462-A90C-8DB6CD7CB9BF}"/>
              </a:ext>
            </a:extLst>
          </p:cNvPr>
          <p:cNvSpPr txBox="1"/>
          <p:nvPr/>
        </p:nvSpPr>
        <p:spPr>
          <a:xfrm>
            <a:off x="10019763" y="6156101"/>
            <a:ext cx="217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171095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၃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သေဘေးဒုက္ခ ခုလွန်လေပြီ၊ လုပ်ဆောင်မောပန်းခြင်းရပ်ဆုံး၏၊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အသက်စစ်ရှည်၊ ပြီးငြိမ်းလေပြီ၊ ဝိညာဉ်မူကား ငြိမ်းချမ်းသာသည်။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EF5F8E-BB4C-4256-98A8-1833D632505C}"/>
              </a:ext>
            </a:extLst>
          </p:cNvPr>
          <p:cNvSpPr txBox="1"/>
          <p:nvPr/>
        </p:nvSpPr>
        <p:spPr>
          <a:xfrm>
            <a:off x="10019763" y="6156101"/>
            <a:ext cx="217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Pyidaungsu" panose="020B0502040204020203" pitchFamily="34" charset="0"/>
                <a:cs typeface="Pyidaungsu" panose="020B0502040204020203" pitchFamily="34" charset="0"/>
              </a:rPr>
              <a:t>၄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သာဓု ခရစ်တော်၏ သူရဲ၊ ခုမှ စ၍ ချီးမွမ်းနေမြဲ၊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my-MM" sz="4400" dirty="0">
                <a:latin typeface="Pyidaungsu" panose="020B0502040204020203" pitchFamily="34" charset="0"/>
                <a:cs typeface="Pyidaungsu" panose="020B0502040204020203" pitchFamily="34" charset="0"/>
              </a:rPr>
              <a:t>ကမ္ဘာဆက်ဆက် သက်တာရှည်ပေ၊ ကယ်ချွတ်ရှင်ထံ ပျော်မွေ့နေလေ။ အာမင်။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0D88DE-E5D3-4ADB-A289-1978834913EA}"/>
              </a:ext>
            </a:extLst>
          </p:cNvPr>
          <p:cNvSpPr txBox="1"/>
          <p:nvPr/>
        </p:nvSpPr>
        <p:spPr>
          <a:xfrm>
            <a:off x="10019763" y="6156101"/>
            <a:ext cx="217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myanmarhymn.com</a:t>
            </a:r>
          </a:p>
        </p:txBody>
      </p:sp>
    </p:spTree>
    <p:extLst>
      <p:ext uri="{BB962C8B-B14F-4D97-AF65-F5344CB8AC3E}">
        <p14:creationId xmlns:p14="http://schemas.microsoft.com/office/powerpoint/2010/main" val="380080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Pyidaungsu</vt:lpstr>
      <vt:lpstr>Times New Roman</vt:lpstr>
      <vt:lpstr>Office Theme</vt:lpstr>
      <vt:lpstr>၃၈၂ အမှုတော်ထမ်းသေခြင်းကျူး </vt:lpstr>
      <vt:lpstr>၁</vt:lpstr>
      <vt:lpstr>၂</vt:lpstr>
      <vt:lpstr>၃</vt:lpstr>
      <vt:lpstr>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33</cp:revision>
  <dcterms:created xsi:type="dcterms:W3CDTF">2018-10-09T13:17:21Z</dcterms:created>
  <dcterms:modified xsi:type="dcterms:W3CDTF">2019-12-23T07:12:28Z</dcterms:modified>
</cp:coreProperties>
</file>